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602" y="-4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449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915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5441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11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069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997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040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0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55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416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575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4E6C-600B-4D84-8C0A-A7D9C8EBC547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272F-BCED-4ABA-B764-E05C8207B0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827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A57BD97-8084-4D34-9830-6BF4157E0C4A}"/>
              </a:ext>
            </a:extLst>
          </p:cNvPr>
          <p:cNvSpPr txBox="1"/>
          <p:nvPr/>
        </p:nvSpPr>
        <p:spPr>
          <a:xfrm>
            <a:off x="689079" y="1376025"/>
            <a:ext cx="5943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Cromarty &amp; District Community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</a:p>
          <a:p>
            <a:pPr algn="ctr"/>
            <a:endParaRPr lang="en-GB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East Quayside Development </a:t>
            </a:r>
            <a:r>
              <a:rPr lang="en-GB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Nigg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6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at 23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21 </a:t>
            </a:r>
            <a:endParaRPr lang="en-GB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0DB3B881-A115-4269-A9FF-67E9DFA96A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678" y="1285820"/>
            <a:ext cx="841462" cy="11863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C48B6C44-B02E-4150-9F66-8D5379073D9C}"/>
              </a:ext>
            </a:extLst>
          </p:cNvPr>
          <p:cNvSpPr/>
          <p:nvPr/>
        </p:nvSpPr>
        <p:spPr>
          <a:xfrm>
            <a:off x="233054" y="2421467"/>
            <a:ext cx="6374223" cy="66717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225810C-86E7-43D2-A355-CE6799185AD3}"/>
              </a:ext>
            </a:extLst>
          </p:cNvPr>
          <p:cNvSpPr txBox="1"/>
          <p:nvPr/>
        </p:nvSpPr>
        <p:spPr>
          <a:xfrm>
            <a:off x="250723" y="2599359"/>
            <a:ext cx="6374223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permissions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225m long quay have been granted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Land-based work will happen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0800-1900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Monday-Friday and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0800-1300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Saturdays.  Marine-based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will happen between 0700-1900 Monday-Friday and 0700-1300 on Saturdays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Dredging within the Cromarty Firth is permitted 24/7.</a:t>
            </a:r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is due to start the week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commencing 19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2021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finish in 14 months.</a:t>
            </a:r>
          </a:p>
          <a:p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Dredging and the construction of a temporary causeway will start on Monday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21.</a:t>
            </a:r>
          </a:p>
          <a:p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Piling will start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June 2021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finish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this will be noisy and noise monitoring will happen during the test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pile, which will be conducted between 1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GB" sz="16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regarding the test pile - they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use a </a:t>
            </a:r>
            <a:r>
              <a:rPr lang="en-GB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vibro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-hammer to drive the tube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initially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then use an impact hammer.</a:t>
            </a:r>
            <a:endParaRPr lang="en-GB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monitoring will be conducted during the test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pile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accordance with </a:t>
            </a:r>
            <a:r>
              <a:rPr lang="en-GB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environmental </a:t>
            </a:r>
            <a:r>
              <a:rPr lang="en-GB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plan.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42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167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Magee</dc:creator>
  <cp:lastModifiedBy>Vivienne</cp:lastModifiedBy>
  <cp:revision>13</cp:revision>
  <dcterms:created xsi:type="dcterms:W3CDTF">2020-04-29T18:40:43Z</dcterms:created>
  <dcterms:modified xsi:type="dcterms:W3CDTF">2021-05-25T21:40:20Z</dcterms:modified>
</cp:coreProperties>
</file>